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8E8F9-7FB5-47E5-B621-EC86E4ECCD4F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93D3BC-B3D6-48AC-A5C4-1E3F4FD6E0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3D3BC-B3D6-48AC-A5C4-1E3F4FD6E0F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3D3BC-B3D6-48AC-A5C4-1E3F4FD6E0F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3D3BC-B3D6-48AC-A5C4-1E3F4FD6E0F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3D3BC-B3D6-48AC-A5C4-1E3F4FD6E0F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3D3BC-B3D6-48AC-A5C4-1E3F4FD6E0F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3D3BC-B3D6-48AC-A5C4-1E3F4FD6E0F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3D3BC-B3D6-48AC-A5C4-1E3F4FD6E0F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3D3BC-B3D6-48AC-A5C4-1E3F4FD6E0F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3D3BC-B3D6-48AC-A5C4-1E3F4FD6E0F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93D3BC-B3D6-48AC-A5C4-1E3F4FD6E0F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7C2F50E-02D1-4DFC-B113-D449299B8C44}" type="datetimeFigureOut">
              <a:rPr lang="en-US" smtClean="0"/>
              <a:t>4/29/2010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8EE27E3-3ECE-4DFA-A24F-7C6978D3A2F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4xBYSdMK1LU&amp;feature=relate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ogger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hyperlink" Target="http://www.erikbosgraaf.com/images/youtube-logo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paces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4/43/Smartboard_2010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m.utoronto.ca/staff/DSTEPHAN/email-icon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21</a:t>
            </a:r>
            <a:r>
              <a:rPr lang="en-US" baseline="30000" dirty="0" smtClean="0"/>
              <a:t>st</a:t>
            </a:r>
            <a:r>
              <a:rPr lang="en-US" dirty="0" smtClean="0"/>
              <a:t> Century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Meghan </a:t>
            </a:r>
            <a:r>
              <a:rPr lang="en-US" dirty="0" err="1" smtClean="0"/>
              <a:t>Sundberg</a:t>
            </a:r>
            <a:endParaRPr lang="en-US" dirty="0"/>
          </a:p>
        </p:txBody>
      </p:sp>
      <p:pic>
        <p:nvPicPr>
          <p:cNvPr id="1026" name="Picture 2" descr="C:\Users\Meghan\AppData\Local\Microsoft\Windows\Temporary Internet Files\Content.IE5\AG34GAT0\MP90043941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819400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http://www.youtube.com/watch?v=_VnHdqpE4RM&amp;feature=related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21</a:t>
            </a:r>
            <a:r>
              <a:rPr lang="en-US" baseline="30000" dirty="0" smtClean="0"/>
              <a:t>st</a:t>
            </a:r>
            <a:r>
              <a:rPr lang="en-US" dirty="0" smtClean="0"/>
              <a:t> Century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www.youtube.com/watch?v=4xBYSdMK1LU&amp;feature=related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1" name="Picture 3" descr="C:\Users\Meghan\AppData\Local\Microsoft\Windows\Temporary Internet Files\Content.IE5\E4WE7XXB\MP900439377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3048000"/>
            <a:ext cx="5486400" cy="3525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we need to teach technology in schools.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can improve our lives.</a:t>
            </a:r>
          </a:p>
          <a:p>
            <a:r>
              <a:rPr lang="en-US" dirty="0" smtClean="0"/>
              <a:t>It can light our way to a better future.</a:t>
            </a:r>
          </a:p>
          <a:p>
            <a:r>
              <a:rPr lang="en-US" dirty="0" smtClean="0"/>
              <a:t>If we don’t adopt or adjust to new innovation's we can get left behind.</a:t>
            </a:r>
          </a:p>
          <a:p>
            <a:r>
              <a:rPr lang="en-US" dirty="0" smtClean="0"/>
              <a:t>Technology is changing everyday and it is important to show them how to use the new tools.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Ways to use technology in the classroom.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Blogs</a:t>
            </a:r>
          </a:p>
          <a:p>
            <a:r>
              <a:rPr lang="en-US" dirty="0" smtClean="0"/>
              <a:t>Social Networking</a:t>
            </a:r>
          </a:p>
          <a:p>
            <a:r>
              <a:rPr lang="en-US" dirty="0" smtClean="0"/>
              <a:t>Smart board</a:t>
            </a:r>
          </a:p>
          <a:p>
            <a:r>
              <a:rPr lang="en-US" dirty="0" smtClean="0"/>
              <a:t>YouTube</a:t>
            </a:r>
          </a:p>
          <a:p>
            <a:r>
              <a:rPr lang="en-US" dirty="0" smtClean="0"/>
              <a:t>Laptops</a:t>
            </a:r>
          </a:p>
          <a:p>
            <a:r>
              <a:rPr lang="en-US" dirty="0" smtClean="0"/>
              <a:t>Wikis</a:t>
            </a:r>
          </a:p>
          <a:p>
            <a:r>
              <a:rPr lang="en-US" dirty="0" smtClean="0"/>
              <a:t>Skype</a:t>
            </a:r>
          </a:p>
          <a:p>
            <a:r>
              <a:rPr lang="en-US" dirty="0" smtClean="0"/>
              <a:t>Google Earth</a:t>
            </a:r>
          </a:p>
          <a:p>
            <a:endParaRPr lang="en-US" dirty="0"/>
          </a:p>
        </p:txBody>
      </p:sp>
      <p:pic>
        <p:nvPicPr>
          <p:cNvPr id="3075" name="Picture 3" descr="C:\Users\Meghan\AppData\Local\Microsoft\Windows\Temporary Internet Files\Content.IE5\AG34GAT0\MP900439566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348" y="3048000"/>
            <a:ext cx="5031156" cy="3358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Blogs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blog is an </a:t>
            </a:r>
            <a:r>
              <a:rPr lang="en-US" dirty="0" smtClean="0"/>
              <a:t>online journal. Blog entries can be any combination of text, images, video or other data. </a:t>
            </a:r>
            <a:endParaRPr lang="en-US" dirty="0" smtClean="0"/>
          </a:p>
          <a:p>
            <a:r>
              <a:rPr lang="en-US" dirty="0" smtClean="0"/>
              <a:t>Teachers can post questions on a blog site and have his/her students post their responses.</a:t>
            </a:r>
          </a:p>
          <a:p>
            <a:r>
              <a:rPr lang="en-US" dirty="0" smtClean="0"/>
              <a:t>Popular blog site: </a:t>
            </a:r>
            <a:r>
              <a:rPr lang="en-US" dirty="0" smtClean="0">
                <a:hlinkClick r:id="rId3"/>
              </a:rPr>
              <a:t>www.blogger.com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5122" name="Picture 2" descr="http://cet.emory.edu/images/blogg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2590800"/>
            <a:ext cx="3333750" cy="2990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YouTube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YouTube is a video-sharing website on which users can upload, share, and view videos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Teachers can use YouTube to use videos during their lessons.</a:t>
            </a:r>
          </a:p>
          <a:p>
            <a:r>
              <a:rPr lang="en-US" dirty="0" smtClean="0"/>
              <a:t>Website: </a:t>
            </a:r>
            <a:r>
              <a:rPr lang="en-US" dirty="0" smtClean="0">
                <a:hlinkClick r:id="rId3"/>
              </a:rPr>
              <a:t>www.youtube.com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7650" name="Picture 2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2590800"/>
            <a:ext cx="34724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Wikis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Wikis are typically powered by wiki software and are often used to create collaborative </a:t>
            </a:r>
            <a:r>
              <a:rPr lang="en-US" dirty="0" smtClean="0"/>
              <a:t>websites.</a:t>
            </a:r>
          </a:p>
          <a:p>
            <a:r>
              <a:rPr lang="en-US" dirty="0" smtClean="0"/>
              <a:t>Teachers can have students create their own wikis to post their assignments online.</a:t>
            </a:r>
          </a:p>
          <a:p>
            <a:r>
              <a:rPr lang="en-US" dirty="0" smtClean="0">
                <a:hlinkClick r:id="rId3"/>
              </a:rPr>
              <a:t>www.wikispaces.com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9698" name="Picture 2" descr="http://www.ccda.net/pdfs/wikispac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470063"/>
            <a:ext cx="4038600" cy="3030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Smart board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Interactive whiteboard.</a:t>
            </a:r>
          </a:p>
          <a:p>
            <a:r>
              <a:rPr lang="en-US" dirty="0" smtClean="0"/>
              <a:t>You can use PowerPoint, word and excel on it.</a:t>
            </a:r>
          </a:p>
          <a:p>
            <a:r>
              <a:rPr lang="en-US" dirty="0" smtClean="0"/>
              <a:t>Students can use the markers to write on the board using a pen with electronic components.</a:t>
            </a:r>
            <a:endParaRPr lang="en-US" dirty="0"/>
          </a:p>
        </p:txBody>
      </p:sp>
      <p:pic>
        <p:nvPicPr>
          <p:cNvPr id="31746" name="Picture 2" descr="File:Smartboard 2010.JPG">
            <a:hlinkClick r:id="rId3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" y="2640060"/>
            <a:ext cx="4038600" cy="2690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Social Networking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Students can use email or </a:t>
            </a:r>
            <a:r>
              <a:rPr lang="en-US" dirty="0" err="1" smtClean="0"/>
              <a:t>F</a:t>
            </a:r>
            <a:r>
              <a:rPr lang="en-US" dirty="0" err="1" smtClean="0"/>
              <a:t>acebook</a:t>
            </a:r>
            <a:r>
              <a:rPr lang="en-US" dirty="0" smtClean="0"/>
              <a:t> to communicate with others.</a:t>
            </a:r>
          </a:p>
          <a:p>
            <a:r>
              <a:rPr lang="en-US" dirty="0" smtClean="0"/>
              <a:t>Teachers can use email to communicate with pen pals from other countries</a:t>
            </a:r>
            <a:endParaRPr lang="en-US" dirty="0"/>
          </a:p>
        </p:txBody>
      </p:sp>
      <p:pic>
        <p:nvPicPr>
          <p:cNvPr id="33794" name="Picture 2" descr="See full size image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562600" y="2362200"/>
            <a:ext cx="2328005" cy="23661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84</TotalTime>
  <Words>275</Words>
  <Application>Microsoft Office PowerPoint</Application>
  <PresentationFormat>On-screen Show (4:3)</PresentationFormat>
  <Paragraphs>49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The 21st Century Classroom</vt:lpstr>
      <vt:lpstr>The 21st Century Classroom</vt:lpstr>
      <vt:lpstr>Why we need to teach technology in schools.</vt:lpstr>
      <vt:lpstr>Ways to use technology in the classroom.</vt:lpstr>
      <vt:lpstr>Blogs </vt:lpstr>
      <vt:lpstr>YouTube</vt:lpstr>
      <vt:lpstr>Wikis</vt:lpstr>
      <vt:lpstr>Smart board</vt:lpstr>
      <vt:lpstr>Social Networking 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21st Century Classroom</dc:title>
  <dc:creator>Meghan Sundberg</dc:creator>
  <cp:lastModifiedBy>Meghan Sundberg</cp:lastModifiedBy>
  <cp:revision>8</cp:revision>
  <dcterms:created xsi:type="dcterms:W3CDTF">2010-04-29T18:35:05Z</dcterms:created>
  <dcterms:modified xsi:type="dcterms:W3CDTF">2010-04-29T19:59:26Z</dcterms:modified>
</cp:coreProperties>
</file>